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 snapToObjects="1">
      <p:cViewPr varScale="1">
        <p:scale>
          <a:sx n="149" d="100"/>
          <a:sy n="149" d="100"/>
        </p:scale>
        <p:origin x="560" y="168"/>
      </p:cViewPr>
      <p:guideLst>
        <p:guide orient="horz" pos="16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0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0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0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6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0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9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34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371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BDF76-F39D-C846-BD7D-84C49ADD87D9}" type="datetimeFigureOut">
              <a:rPr lang="en-US" smtClean="0"/>
              <a:t>8/11/20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94A45-E022-1C44-86F7-834041655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4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show_bg2FI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741" y="2479384"/>
            <a:ext cx="1683558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Diamond </a:t>
            </a:r>
            <a:b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</a:b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Sponsor</a:t>
            </a:r>
            <a:endParaRPr lang="en-US" sz="3200" dirty="0">
              <a:solidFill>
                <a:srgbClr val="717171"/>
              </a:solidFill>
              <a:latin typeface="Avenir Next Condensed Regular"/>
              <a:cs typeface="Avenir Next Condensed Regular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441" y="2150249"/>
            <a:ext cx="5965930" cy="1151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2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show_bg2FI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442436" y="3824658"/>
            <a:ext cx="4265744" cy="5819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6673014" y="1261220"/>
            <a:ext cx="1427840" cy="16529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442435" y="1521369"/>
            <a:ext cx="2574259" cy="95801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741" y="2479384"/>
            <a:ext cx="1683558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Platinum </a:t>
            </a:r>
            <a:b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</a:b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Sponsors</a:t>
            </a:r>
            <a:endParaRPr lang="en-US" sz="3200" dirty="0">
              <a:solidFill>
                <a:srgbClr val="717171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7905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show_bg2FI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2947104" y="2492518"/>
            <a:ext cx="1866262" cy="5687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5895567" y="2336998"/>
            <a:ext cx="2530593" cy="7168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741" y="2479384"/>
            <a:ext cx="1683558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Gold </a:t>
            </a:r>
            <a:b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</a:b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Sponsors</a:t>
            </a:r>
            <a:endParaRPr lang="en-US" sz="3200" dirty="0">
              <a:solidFill>
                <a:srgbClr val="717171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60421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show_bg2FI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3003058" y="2543709"/>
            <a:ext cx="1990001" cy="4751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6093471" y="2505137"/>
            <a:ext cx="2189000" cy="5150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741" y="2479384"/>
            <a:ext cx="1683558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Silver </a:t>
            </a:r>
            <a:b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</a:b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Sponsors</a:t>
            </a:r>
            <a:endParaRPr lang="en-US" sz="3200" dirty="0">
              <a:solidFill>
                <a:srgbClr val="717171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540416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ideshow_bg2FI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4976776" y="1916842"/>
            <a:ext cx="2506864" cy="13098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740" y="2479384"/>
            <a:ext cx="1984254" cy="933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Speaker Gift </a:t>
            </a:r>
            <a:b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</a:br>
            <a:r>
              <a:rPr lang="en-US" sz="3200" dirty="0">
                <a:solidFill>
                  <a:srgbClr val="454545"/>
                </a:solidFill>
                <a:latin typeface="Avenir Next Condensed Medium"/>
                <a:cs typeface="Avenir Next Condensed Medium"/>
              </a:rPr>
              <a:t>Sponsor</a:t>
            </a:r>
            <a:endParaRPr lang="en-US" sz="3200" dirty="0">
              <a:solidFill>
                <a:srgbClr val="717171"/>
              </a:solidFill>
              <a:latin typeface="Avenir Next Condensed Regular"/>
              <a:cs typeface="Avenir Next Condense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1098441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Presentation13.potx</Template>
  <TotalTime>80</TotalTime>
  <Words>16</Words>
  <Application>Microsoft Macintosh PowerPoint</Application>
  <PresentationFormat>On-screen Show (16:9)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Condensed Medium</vt:lpstr>
      <vt:lpstr>Avenir Next Condensed Regular</vt:lpstr>
      <vt:lpstr>Calibri</vt:lpstr>
      <vt:lpstr>Presentation13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zoharworks@gmail.com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zohar nir-amitin</dc:creator>
  <cp:lastModifiedBy>Christina Harter</cp:lastModifiedBy>
  <cp:revision>11</cp:revision>
  <dcterms:created xsi:type="dcterms:W3CDTF">2020-07-28T15:49:32Z</dcterms:created>
  <dcterms:modified xsi:type="dcterms:W3CDTF">2020-08-11T15:07:13Z</dcterms:modified>
</cp:coreProperties>
</file>