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7"/>
  </p:notesMasterIdLst>
  <p:handoutMasterIdLst>
    <p:handoutMasterId r:id="rId8"/>
  </p:handoutMasterIdLst>
  <p:sldIdLst>
    <p:sldId id="256" r:id="rId4"/>
    <p:sldId id="257" r:id="rId5"/>
    <p:sldId id="258" r:id="rId6"/>
  </p:sldIdLst>
  <p:sldSz cx="10080625" cy="5670550"/>
  <p:notesSz cx="7772400" cy="10058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126C24-0EBB-49CF-A517-9D2DB6424FF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latin typeface="Liberation Sans" pitchFamily="18"/>
                <a:ea typeface="Source Han Sans CN" pitchFamily="2"/>
                <a:cs typeface="Droid Sans Devanagari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2BB90-B1A6-4931-BCDA-302AD0CEDA2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>
                <a:latin typeface="Liberation Sans" pitchFamily="18"/>
                <a:ea typeface="Source Han Sans CN" pitchFamily="2"/>
                <a:cs typeface="Droid Sans Devanagari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1ACC0-ACFE-4F1A-873E-4A57C0E3F7A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latin typeface="Liberation Sans" pitchFamily="18"/>
                <a:ea typeface="Source Han Sans CN" pitchFamily="2"/>
                <a:cs typeface="Droid Sans Devanagari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4A114-1900-454D-A52E-E2301701040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>
                <a:latin typeface="Liberation Sans" pitchFamily="18"/>
                <a:ea typeface="Source Han Sans CN" pitchFamily="2"/>
                <a:cs typeface="Droid Sans Devanagari" pitchFamily="2"/>
              </a:defRPr>
            </a:lvl1pPr>
          </a:lstStyle>
          <a:p>
            <a:pPr>
              <a:defRPr sz="1400"/>
            </a:pPr>
            <a:fld id="{69513928-855D-48FD-A40F-503C865A7666}" type="slidenum">
              <a:rPr lang="en-US"/>
              <a:pPr>
                <a:defRPr sz="14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53DCD24-24D8-4159-97D3-69C090561647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F3ED38-789A-485E-9C5F-451A4D0A161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en-US" noProof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D9BF17E-3E73-4549-9CE1-9591F35CA3A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7A0D4-817D-4F7B-83DD-4DFD4992029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60AAE-9C43-4806-84DC-51CB063BD1E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FDDC2-4B03-4323-8A72-C505A69E26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6462C7D3-9552-4B5C-A248-FEF0D9DDB8A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en-US" sz="2000" kern="1200">
        <a:solidFill>
          <a:schemeClr val="tx1"/>
        </a:solidFill>
        <a:highlight>
          <a:scrgbClr r="0" g="0" b="0">
            <a:alpha val="0"/>
          </a:scrgbClr>
        </a:highlight>
        <a:latin typeface="Liberation Sans" pitchFamily="18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>
            <a:extLst>
              <a:ext uri="{FF2B5EF4-FFF2-40B4-BE49-F238E27FC236}">
                <a16:creationId xmlns:a16="http://schemas.microsoft.com/office/drawing/2014/main" id="{EFCCF127-126B-4420-BCE6-EC291E8D5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F1988C-5721-4A0A-8996-E4FE50E4D1CE}" type="slidenum">
              <a:rPr altLang="en-US">
                <a:latin typeface="Liberation Serif"/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en-US">
              <a:latin typeface="Liberation Serif"/>
              <a:ea typeface="DejaVu Sans"/>
              <a:cs typeface="DejaVu Sans"/>
            </a:endParaRPr>
          </a:p>
        </p:txBody>
      </p:sp>
      <p:sp>
        <p:nvSpPr>
          <p:cNvPr id="7171" name="Slide Image Placeholder 1">
            <a:extLst>
              <a:ext uri="{FF2B5EF4-FFF2-40B4-BE49-F238E27FC236}">
                <a16:creationId xmlns:a16="http://schemas.microsoft.com/office/drawing/2014/main" id="{FCD57D3F-D27E-414E-9134-FB5438FA8C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A62378-16CD-48BB-981E-C9C5E24879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>
            <a:extLst>
              <a:ext uri="{FF2B5EF4-FFF2-40B4-BE49-F238E27FC236}">
                <a16:creationId xmlns:a16="http://schemas.microsoft.com/office/drawing/2014/main" id="{64620854-0F4B-4097-B7C4-0B89E819E1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7F44D7-6AA0-4898-A8AA-E433D8C9F5DD}" type="slidenum">
              <a:rPr altLang="en-US">
                <a:latin typeface="Liberation Serif"/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en-US">
              <a:latin typeface="Liberation Serif"/>
              <a:ea typeface="DejaVu Sans"/>
              <a:cs typeface="DejaVu Sans"/>
            </a:endParaRPr>
          </a:p>
        </p:txBody>
      </p:sp>
      <p:sp>
        <p:nvSpPr>
          <p:cNvPr id="9219" name="Slide Image Placeholder 1">
            <a:extLst>
              <a:ext uri="{FF2B5EF4-FFF2-40B4-BE49-F238E27FC236}">
                <a16:creationId xmlns:a16="http://schemas.microsoft.com/office/drawing/2014/main" id="{61D60D20-A1A8-4A8E-B33B-6CD79F710A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5CF792-BA6C-4015-B43D-4A94F5C82A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>
            <a:extLst>
              <a:ext uri="{FF2B5EF4-FFF2-40B4-BE49-F238E27FC236}">
                <a16:creationId xmlns:a16="http://schemas.microsoft.com/office/drawing/2014/main" id="{5E446441-2B52-40E9-8088-648F3BE57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49E83D-7FE3-49AA-9A3A-BC36347C3951}" type="slidenum">
              <a:rPr altLang="en-US">
                <a:latin typeface="Liberation Serif"/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en-US">
              <a:latin typeface="Liberation Serif"/>
              <a:ea typeface="DejaVu Sans"/>
              <a:cs typeface="DejaVu Sans"/>
            </a:endParaRPr>
          </a:p>
        </p:txBody>
      </p:sp>
      <p:sp>
        <p:nvSpPr>
          <p:cNvPr id="11267" name="Slide Image Placeholder 1">
            <a:extLst>
              <a:ext uri="{FF2B5EF4-FFF2-40B4-BE49-F238E27FC236}">
                <a16:creationId xmlns:a16="http://schemas.microsoft.com/office/drawing/2014/main" id="{F991E2CC-8DC5-48F1-9E06-E033591E58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F0B5EE-75EC-40F8-BA40-551E5BC721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496CE-8270-4A56-8A48-F1E37D8F296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3F635-3A36-44A5-8342-B72E17C6319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E59CF-B90F-4E57-BCA3-E12EFB12CDF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1104E-A93C-4D51-9EFF-2AEB4130060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25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960F8-FDDB-47DC-96AC-76B9DE05000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9A781-9EE8-4CC2-B284-F3B83B4EEC8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A870F-770B-4583-91B1-4AE8570FAA4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328EA-F9F0-4144-8363-A25D441526A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74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4BED1-4F87-4F63-814C-6149640FB65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C6323-4E05-450A-96F2-85256D7F5E1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8C943-4209-4FA7-A547-FBD990F321B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A88B-DE11-4E44-9BD1-BDCB35A45A9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99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7E4A4AFD-2073-4F54-82E4-16402680713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55E6EA2-0F2C-4DEF-AD37-AFFD8309E36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A3EE7C4-23C8-4D13-8168-C9C40CD4832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9990-1F12-475F-B4BD-12EFFC73643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849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BF43120-BFEE-48E3-82D3-AD2E6A674E5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1C918AC-050E-4002-B39A-B598F53584E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E53FE43-8508-44D8-8933-20B0A307EAE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3A63E-C062-498B-88B1-A26E047FFBA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6925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C6B191E1-B7D4-440B-A7CF-FC834F89B00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C4CEECA-A67D-468E-8395-DE9105FAB19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88F46D0-0FD1-4596-B732-D4413784135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F0036-FAAD-4488-BDA3-66B628C235B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64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327150"/>
            <a:ext cx="4843462" cy="3519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8425" y="1327150"/>
            <a:ext cx="4845050" cy="3519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0E25B-2164-4C77-9425-82882975119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C13C6-BE84-4C56-B2F2-5CC10124024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D886C-77B7-4F34-9A75-28056A16D06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F4DDB-B733-41D8-A17B-D5E8BC2A2DA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973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0271BCE-DA74-4A1C-8D54-731E61B8BE2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ECF49C6-FFAE-430D-9CF8-797A1FCBFB0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7EEFBCA-E458-435F-8B44-BD4F3EFD191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41CE4-DF7F-4F7B-BDD8-2A21D79051E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6861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33A022B-3B0B-44C5-A397-A6E72647B26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4B94B2C-5919-4C25-86E7-A9DBC61F582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DACA0FD-EC77-4E5A-AC66-42DF296EAED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90E4-37C8-446C-9852-DC9C34B8689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1613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4503916-D7E0-43B7-8389-023F82FB6B4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A9737D36-6901-4BC2-8F61-07B764C4BD2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181ADC8-F763-4EBC-B91B-82318DCA485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021B-E10D-46C4-809E-C93B2EDF5E2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355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8A827-011C-43FF-9DA6-2460D71B8AF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2564B-2723-4894-B5E2-66C608971D3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22AF8-626A-45FC-A87B-FAFEF2A0127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86C67-C26E-434E-9265-5BCAE263A30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68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B3EDA-3B12-47FC-9A66-40E1941AABC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CFA76-5EA8-4A70-80CD-91645EF973B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CB842-3B5C-4368-B44C-1537F3A9618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0D5F-AD42-4738-ADB0-44EE78ED9AD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308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81695-4E04-4716-9D18-3A2A322B700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E5654-FBF5-4862-B6CD-354F1A58790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774D1-D712-43CE-AE22-CEE6F81CA3C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1B804-B530-481E-8E88-B27DD04F94B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189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CE8869C-1872-4156-BBD1-CF65CC094E8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8203B82-7D46-4150-985D-186680F843C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0593F4F-4DC3-4B6B-A2F3-76A1EE56492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16184-D31D-4B8F-BBAF-FABF5E86F3E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2068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4438" y="225425"/>
            <a:ext cx="2459037" cy="4621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225425"/>
            <a:ext cx="7229475" cy="4621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3E080950-DEC2-4AB1-BEA5-EF85C6A6B92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674A9C5-F977-4B9F-874C-51F0E3E3BA6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22D0207-73D1-4A51-A669-5C10D4BA384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F2747-84E5-424C-AA58-47C763672A2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026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C838AF0C-B177-4E43-8CC5-18F6066DDD0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988BC7D-1D69-4A52-A3FC-06F90B921ED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7D51D51-AC76-4C28-91DB-66BA6597EA4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B43C-297A-43C1-AEB7-7FCF2FD46A5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076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584EC62-47E9-498A-94FF-DC0C1A28153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0AA47A9-9968-41CB-B44F-1F3EA3462A2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4261375-8ACA-406D-A3A7-2F41CFB42A4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1A88E-D609-4301-9599-2B6B26ABD3E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67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4F941DF1-D641-4CF1-964F-58041E06D74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7AAD272-201B-4AC0-8C15-DB80CBC4B15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EBD606A-7B8A-4D19-9D7E-B345FC403EA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E3F8E-391C-4E96-A0CA-1050B3824D9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5161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327150"/>
            <a:ext cx="4724400" cy="3519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1327150"/>
            <a:ext cx="4724400" cy="3519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1C875-EECE-4DD2-8931-0BF54756C55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D2262-5409-498F-8B55-1589BAA1896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75D0B-087B-40BF-8164-4071D851061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984B6-3F3E-43D6-B298-96E226E0AF9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480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863C0B5-DB89-4DD0-A173-0FAF92F86B4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4854CBE-D374-45BC-A523-0DBBC088671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3D8EECE-72EF-4192-ACF5-2BA3E1A7AB4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1C85-85DF-4D59-B8D2-35E528032A7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6525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E6013B8F-0B6B-4B25-B8EB-AC0418089E9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683F721-5443-4369-9B3D-7CBC34342AD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DF1E1EB-1016-4C9C-9AF2-F804BD01702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CE4D-A334-4D89-AA06-4D6E9C90050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0173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1D384999-929D-46A7-AD9D-0550E993784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4C9B791-D6F3-4266-9778-B89F8327D5B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6CC6C7A-859B-4CBE-A57E-F6759EF3388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82B95-CFBC-4D80-AC20-763CE0AED63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81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38763-D3BC-4907-8396-70062A057EF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B96AC-B630-4D9D-97AF-1C2624C0640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9B13C-478B-4736-A20D-B1FBCE11F1E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F9AC-1C2C-45D0-89C9-699070D7949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971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886FE-41D3-4BE0-874D-6D72CB55C07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19223-5BCE-442E-915D-A77E29F9401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E1BAD-F98E-4C68-9835-14E2A7626B8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66A4-303C-44D7-BD29-88780689B8F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356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FA261-066B-429E-AAC8-3774D89A88A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1194F-8955-4206-8145-B957CEB3ED5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9CC41-17E5-4EAF-B601-F143845A696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C2E44-4912-4A54-B029-2CEB114B51C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578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C0B6FEAD-BD82-4FB2-94A8-D51093881B8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A338372-9DBB-44E6-B3E9-393CC0916ED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4341598-3705-4C86-BE0C-9C6BCE98D8E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E8791-586A-4446-9EAD-B47B21FFB39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067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5538" y="225425"/>
            <a:ext cx="2400300" cy="4621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638" y="225425"/>
            <a:ext cx="7048500" cy="4621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4EACC45F-6069-44F8-B1C8-8C8645E056C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AB4C2DA-32B7-4F06-9EA9-B3DDDCC6335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339B470-B46D-4FAB-9989-50548001E8B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5892E-FF0C-4858-871C-07929FA7D8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12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57F767-FF22-4D56-908C-92C00BF91E4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3F2F80-F8E0-4FC3-901C-A9ABB2BF379A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992B06-AF4D-4F99-80AE-E1FE603A48F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22052-7836-4255-A493-9984ED53363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16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9642B6D-D00C-4EC5-BB68-5F12E51EAF5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DF700A-B8E0-4399-9736-259A9116014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6985A7-7368-4269-8D91-18AFF3D97E9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67063-F80F-4705-A760-7D107CDD634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93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5B37B87-1411-40C1-9EA5-DE97CCF2F4B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5ACEEC-499F-4886-8BF3-3DBE441E310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EA6093-FEF0-4828-BF03-37D592D6A50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F007A-ADE7-4EE8-95D9-CC5A79198BB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961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4131CA-A423-488D-8075-C67EF62B7B8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754B59-1ACD-499A-B131-E4B45913B45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C51721-C3C3-4ABB-B8AE-B71709F1A92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B6742-18A0-434A-B5A3-B20A6110C58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49658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01E9DF-2794-45CE-9ADB-86AFD6F6309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C06770-B6C3-4FA5-8B98-3B66676537C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616655-DABC-429A-B94D-FD345DA3C3C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EF087-B562-4457-A83B-8E9EEC4FEE8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330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497756-CADA-49B9-B430-94173DF8D31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93D194-C71D-412F-97CB-B9A2A41F9D6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032B8F-0180-43BF-B073-E8B8A1EC362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1AA11-0659-4885-868B-418C917EEF8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333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DC218A-B022-4B10-BED7-4ED081D8C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238" y="225425"/>
            <a:ext cx="9072562" cy="9477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EA956-EAD5-41E4-9BEE-53E0306AD8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27150"/>
            <a:ext cx="9072562" cy="3287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2AB09-F6E3-47DB-A2D8-6C7FEA3BEA6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238" y="5165725"/>
            <a:ext cx="2349500" cy="3905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C90CA-51A7-47A1-B0BB-E96837448A1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8050" y="5165725"/>
            <a:ext cx="3194050" cy="3905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081DB-95C2-46CD-A3D7-62EDE37BA51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888" y="5165725"/>
            <a:ext cx="2347912" cy="3905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CCFA9B98-53AC-4680-A7E8-8266195C7DA7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FB4F547B-3340-425A-A2BE-B53D3DFAF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9525"/>
            <a:ext cx="10079037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>
          <a:solidFill>
            <a:schemeClr val="tx2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9pPr>
    </p:titleStyle>
    <p:bodyStyle>
      <a:lvl1pPr algn="l" rtl="0" eaLnBrk="0" fontAlgn="base" hangingPunct="0">
        <a:spcBef>
          <a:spcPts val="1413"/>
        </a:spcBef>
        <a:spcAft>
          <a:spcPct val="0"/>
        </a:spcAft>
        <a:defRPr lang="en-US" sz="3200" kern="1200">
          <a:solidFill>
            <a:schemeClr val="tx1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011DF6A-4C5E-4FF9-AE69-31DEE0A91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9525"/>
            <a:ext cx="1007745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E00A866B-A9A9-4DE9-8B32-6476FB8BF7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2475" y="225425"/>
            <a:ext cx="6283325" cy="9477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>
            <a:noAutofit/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19CE8-A2EA-4721-9454-75C9834C9B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2563" y="1327150"/>
            <a:ext cx="9840912" cy="3519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236B3-64BE-4BEF-9409-B9E3ACC6E75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238" y="5165725"/>
            <a:ext cx="2349500" cy="3905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59941-4370-40CC-BF12-0A84E8D33FA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8050" y="5165725"/>
            <a:ext cx="3194050" cy="3905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5EFE-F5EC-4936-80EE-375F6224203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888" y="5165725"/>
            <a:ext cx="2347912" cy="3905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EC3BC0D1-70F1-40EC-9E31-768A72FFAD1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kern="1200">
          <a:solidFill>
            <a:schemeClr val="tx2"/>
          </a:solidFill>
          <a:highlight>
            <a:scrgbClr r="0" g="0" b="0">
              <a:alpha val="0"/>
            </a:scrgbClr>
          </a:highlight>
          <a:latin typeface="Liberation Sans" pitchFamily="18"/>
          <a:ea typeface="Source Han Sans CN" pitchFamily="2"/>
          <a:cs typeface="Droid Sans Devanagari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Source Han Sans CN"/>
          <a:cs typeface="Droid Sans Devanaga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Source Han Sans CN"/>
          <a:cs typeface="Droid Sans Devanaga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Source Han Sans CN"/>
          <a:cs typeface="Droid Sans Devanaga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Source Han Sans CN"/>
          <a:cs typeface="Droid Sans Devanaga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Source Han Sans CN"/>
          <a:cs typeface="Droid Sans Devanaga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Source Han Sans CN"/>
          <a:cs typeface="Droid Sans Devanaga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Source Han Sans CN"/>
          <a:cs typeface="Droid Sans Devanaga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Source Han Sans CN"/>
          <a:cs typeface="Droid Sans Devanagari"/>
        </a:defRPr>
      </a:lvl9pPr>
    </p:titleStyle>
    <p:bodyStyle>
      <a:lvl1pPr algn="l" rtl="0" eaLnBrk="0" fontAlgn="base" hangingPunct="0">
        <a:spcBef>
          <a:spcPts val="1413"/>
        </a:spcBef>
        <a:spcAft>
          <a:spcPct val="0"/>
        </a:spcAft>
        <a:defRPr lang="en-US" sz="3200" kern="1200">
          <a:solidFill>
            <a:schemeClr val="tx1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86D9FC0-22BE-4613-B3E5-B49B6BBFF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9525"/>
            <a:ext cx="10079037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FD2A570A-2D22-4684-88F4-547E27AF13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2963" y="225425"/>
            <a:ext cx="6192837" cy="9477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>
            <a:noAutofit/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720E5-508D-4018-A2AD-6F8C17B37F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4638" y="1327150"/>
            <a:ext cx="9601200" cy="3519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29094-D418-42D7-B58F-C295E9E4022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238" y="5165725"/>
            <a:ext cx="2349500" cy="3905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67130-C2A3-420D-90E9-20C2252C7E2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8050" y="5165725"/>
            <a:ext cx="3194050" cy="3905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5082A-F1E9-44E2-9DF5-990D01F0901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888" y="5165725"/>
            <a:ext cx="2347912" cy="3905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C72A0536-33EF-4879-9BB5-E816319F447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kern="1200">
          <a:solidFill>
            <a:schemeClr val="tx2"/>
          </a:solidFill>
          <a:highlight>
            <a:scrgbClr r="0" g="0" b="0">
              <a:alpha val="0"/>
            </a:scrgbClr>
          </a:highlight>
          <a:latin typeface="Liberation Sans" pitchFamily="18"/>
          <a:ea typeface="Source Han Sans CN" pitchFamily="2"/>
          <a:cs typeface="Droid Sans Devanagari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Source Han Sans CN"/>
          <a:cs typeface="Droid Sans Devanaga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Source Han Sans CN"/>
          <a:cs typeface="Droid Sans Devanaga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Source Han Sans CN"/>
          <a:cs typeface="Droid Sans Devanaga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Source Han Sans CN"/>
          <a:cs typeface="Droid Sans Devanaga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Source Han Sans CN"/>
          <a:cs typeface="Droid Sans Devanaga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Source Han Sans CN"/>
          <a:cs typeface="Droid Sans Devanaga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Source Han Sans CN"/>
          <a:cs typeface="Droid Sans Devanaga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iberation Sans"/>
          <a:ea typeface="Source Han Sans CN"/>
          <a:cs typeface="Droid Sans Devanagari"/>
        </a:defRPr>
      </a:lvl9pPr>
    </p:titleStyle>
    <p:bodyStyle>
      <a:lvl1pPr algn="l" rtl="0" eaLnBrk="0" fontAlgn="base" hangingPunct="0">
        <a:spcBef>
          <a:spcPts val="1413"/>
        </a:spcBef>
        <a:spcAft>
          <a:spcPct val="0"/>
        </a:spcAft>
        <a:defRPr lang="en-US" sz="3200" kern="1200">
          <a:solidFill>
            <a:schemeClr val="tx1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D1AA5B2-E95D-4F7E-8DB7-66DC0E28F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0788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>
            <a:extLst>
              <a:ext uri="{FF2B5EF4-FFF2-40B4-BE49-F238E27FC236}">
                <a16:creationId xmlns:a16="http://schemas.microsoft.com/office/drawing/2014/main" id="{421507B9-B8E7-452E-AF45-B801E8BDF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2125663"/>
            <a:ext cx="6721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760000"/>
                </a:solidFill>
              </a:rPr>
              <a:t>Dynamic MSI-X and IMS opens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E12B-EF2C-46CD-A1EF-1F84146B88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ysClr val="windowText" lastClr="000000"/>
              </a:solidFill>
            </a:endParaRP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9DF818DA-21D4-4717-9E63-4DDACA4709D7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94"/>
            <a:ext cx="10080625" cy="567055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BBADE0-F91C-458F-AD00-D5833B7BE9CB}"/>
              </a:ext>
            </a:extLst>
          </p:cNvPr>
          <p:cNvSpPr txBox="1">
            <a:spLocks/>
          </p:cNvSpPr>
          <p:nvPr/>
        </p:nvSpPr>
        <p:spPr>
          <a:xfrm>
            <a:off x="0" y="443836"/>
            <a:ext cx="10515600" cy="132556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en-US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rgbClr val="760000"/>
                </a:solidFill>
              </a:rPr>
              <a:t>Dynamic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760000"/>
                </a:solidFill>
              </a:rPr>
              <a:t>MSI-X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5B936-7428-49FD-91B8-FAC24E016BB7}"/>
              </a:ext>
            </a:extLst>
          </p:cNvPr>
          <p:cNvSpPr txBox="1"/>
          <p:nvPr/>
        </p:nvSpPr>
        <p:spPr>
          <a:xfrm>
            <a:off x="333032" y="1664439"/>
            <a:ext cx="956945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Enable allocation of MSI-X after probe phase (no longer one shot)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New API: 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int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pci_add_msix_irq_vector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(struct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pci_dev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*dev)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Should be called only after </a:t>
            </a:r>
            <a:r>
              <a:rPr lang="en-US" sz="2200" dirty="0" err="1">
                <a:latin typeface="+mn-lt"/>
              </a:rPr>
              <a:t>pci_alloc_irq_vectors</a:t>
            </a:r>
            <a:r>
              <a:rPr lang="en-US" sz="2200" dirty="0">
                <a:latin typeface="+mn-lt"/>
              </a:rPr>
              <a:t>() or variants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Patches: https://github.com/intel/idxd-driver/tree/intel_dynamic_msix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5CF6-A7ED-48F7-B6B8-307460C6A7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ysClr val="windowText" lastClr="000000"/>
              </a:solidFill>
            </a:endParaRP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5F1731B9-06F2-4CAF-B201-68F6D2F0542B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06136"/>
            <a:ext cx="10074275" cy="5667375"/>
          </a:xfrm>
        </p:spPr>
      </p:pic>
      <p:sp>
        <p:nvSpPr>
          <p:cNvPr id="10244" name="TextBox 6">
            <a:extLst>
              <a:ext uri="{FF2B5EF4-FFF2-40B4-BE49-F238E27FC236}">
                <a16:creationId xmlns:a16="http://schemas.microsoft.com/office/drawing/2014/main" id="{2D57B98A-DA36-4704-A641-E92D33F96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1674813"/>
            <a:ext cx="71167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200" dirty="0"/>
              <a:t>1. Support multiple formats for interrupt messages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  <a:p>
            <a:pPr eaLnBrk="1" hangingPunct="1"/>
            <a:r>
              <a:rPr lang="en-US" altLang="en-US" sz="2200" dirty="0">
                <a:cs typeface="Times New Roman" panose="02020603050405020304" pitchFamily="18" charset="0"/>
              </a:rPr>
              <a:t>2. IMS PASID programming</a:t>
            </a:r>
          </a:p>
        </p:txBody>
      </p:sp>
      <p:sp>
        <p:nvSpPr>
          <p:cNvPr id="10245" name="Title 1">
            <a:extLst>
              <a:ext uri="{FF2B5EF4-FFF2-40B4-BE49-F238E27FC236}">
                <a16:creationId xmlns:a16="http://schemas.microsoft.com/office/drawing/2014/main" id="{FEE12D2B-F627-4ECF-B478-AD8744163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349250"/>
            <a:ext cx="31654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400">
                <a:solidFill>
                  <a:srgbClr val="760000"/>
                </a:solidFill>
                <a:latin typeface="Liberation Sans"/>
                <a:cs typeface="Aparajita" panose="02020603050405020304" pitchFamily="18" charset="0"/>
              </a:rPr>
              <a:t>IMS opens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93</Words>
  <Application>Microsoft Office PowerPoint</Application>
  <PresentationFormat>Custom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Liberation Sans</vt:lpstr>
      <vt:lpstr>Liberation Serif</vt:lpstr>
      <vt:lpstr>Default</vt:lpstr>
      <vt:lpstr>Default 1</vt:lpstr>
      <vt:lpstr>Default 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Zannoni</dc:creator>
  <cp:lastModifiedBy>Dey, Megha</cp:lastModifiedBy>
  <cp:revision>8</cp:revision>
  <dcterms:created xsi:type="dcterms:W3CDTF">2021-09-12T13:04:25Z</dcterms:created>
  <dcterms:modified xsi:type="dcterms:W3CDTF">2021-09-21T22:25:04Z</dcterms:modified>
</cp:coreProperties>
</file>